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59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34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78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30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2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65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31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54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8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02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1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32F8-77F6-4C13-A3C7-6E35A6ABFC0C}" type="datetimeFigureOut">
              <a:rPr lang="es-MX" smtClean="0"/>
              <a:t>10/06/2016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BC82-431F-4293-9DB6-B304D27474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8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.png"/><Relationship Id="rId5" Type="http://schemas.openxmlformats.org/officeDocument/2006/relationships/image" Target="../media/image7.jpeg"/><Relationship Id="rId10" Type="http://schemas.openxmlformats.org/officeDocument/2006/relationships/image" Target="../media/image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44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92951" y="548292"/>
            <a:ext cx="558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Plano constructivo, geometría de estribo 1</a:t>
            </a:r>
            <a:endParaRPr lang="es-MX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1867" y="-454116"/>
            <a:ext cx="5368265" cy="82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7106" y="1573793"/>
            <a:ext cx="224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Costo de la obra</a:t>
            </a:r>
            <a:endParaRPr lang="es-MX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19553" y="933604"/>
          <a:ext cx="7457644" cy="56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7644"/>
              </a:tblGrid>
              <a:tr h="5619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RESERVA </a:t>
                      </a:r>
                      <a:r>
                        <a:rPr lang="es-ES" sz="1800" b="1" u="none" strike="noStrike" dirty="0">
                          <a:effectLst/>
                        </a:rPr>
                        <a:t>NORTE - PASO SUPERIOR VEHICULAR Y PEATONAL "CIRCUITO MARISCAL"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438400" y="2390616"/>
          <a:ext cx="7067550" cy="3070860"/>
        </p:xfrm>
        <a:graphic>
          <a:graphicData uri="http://schemas.openxmlformats.org/drawingml/2006/table">
            <a:tbl>
              <a:tblPr/>
              <a:tblGrid>
                <a:gridCol w="4997057"/>
                <a:gridCol w="207049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IMPORTE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- OBRAS PRELIMINARES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901,000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- TERRACERIAS Y PAVIMENTOS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3,139,129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III- ESTRUCTURAS Y TRABAJOS DIVERSOS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46,724,141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- SEÑALAMIENTO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691,850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- DUCTO  PEATONAL INFERIOR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456,850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- AREAS VERDES Y PISOS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1,652,250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INDUCIDAS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2,150,000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ALUMBRADO PUBLICO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21,533,002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77,248,222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12,359,716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89,607,937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6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7163" y="5052267"/>
            <a:ext cx="4617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Gaza Vial Mariscal</a:t>
            </a:r>
          </a:p>
          <a:p>
            <a:pPr algn="ctr"/>
            <a:r>
              <a:rPr lang="es-MX" sz="2800" b="1" dirty="0" smtClean="0"/>
              <a:t>Acceso la Centro Histórico </a:t>
            </a:r>
            <a:endParaRPr lang="es-MX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161" y="3183487"/>
            <a:ext cx="2085786" cy="893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450" t="61182" r="72664" b="26688"/>
          <a:stretch/>
        </p:blipFill>
        <p:spPr>
          <a:xfrm>
            <a:off x="8967829" y="1171956"/>
            <a:ext cx="1314450" cy="152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79" y="221212"/>
            <a:ext cx="5273496" cy="63209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4079" y="221212"/>
            <a:ext cx="5273496" cy="761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6272" r="28443" b="2409"/>
          <a:stretch/>
        </p:blipFill>
        <p:spPr>
          <a:xfrm rot="5400000">
            <a:off x="3864707" y="-1036338"/>
            <a:ext cx="4134267" cy="9368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39" y="5478938"/>
            <a:ext cx="1791633" cy="963425"/>
          </a:xfrm>
          <a:prstGeom prst="rect">
            <a:avLst/>
          </a:prstGeom>
        </p:spPr>
      </p:pic>
      <p:pic>
        <p:nvPicPr>
          <p:cNvPr id="10" name="Picture 2" descr="E:\01 PROYECTOS IMIP-DUYE RESUMEN\2014\2014\COMPARTIDO DUYE 2014\centro\IMAGENES AGOSTO CENTRO\04_CIAA_parque_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097" y="5510568"/>
            <a:ext cx="2135165" cy="10361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191842">
            <a:off x="3856049" y="3674062"/>
            <a:ext cx="1015021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Santos  </a:t>
            </a:r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Degollado</a:t>
            </a:r>
            <a:endParaRPr lang="en-US" sz="68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377222">
            <a:off x="2268209" y="4014931"/>
            <a:ext cx="954107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Ignacio </a:t>
            </a:r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Mariscal</a:t>
            </a:r>
            <a:endParaRPr lang="en-US" sz="68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83370">
            <a:off x="5576761" y="4621533"/>
            <a:ext cx="954107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Ignacio </a:t>
            </a:r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Mariscal</a:t>
            </a:r>
            <a:endParaRPr lang="en-US" sz="68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388897">
            <a:off x="7519631" y="2987787"/>
            <a:ext cx="712054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Azucenas</a:t>
            </a:r>
            <a:endParaRPr lang="en-US" sz="68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388897">
            <a:off x="6833795" y="3046769"/>
            <a:ext cx="639919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Acacias</a:t>
            </a:r>
          </a:p>
        </p:txBody>
      </p:sp>
      <p:sp>
        <p:nvSpPr>
          <p:cNvPr id="16" name="TextBox 15"/>
          <p:cNvSpPr txBox="1"/>
          <p:nvPr/>
        </p:nvSpPr>
        <p:spPr>
          <a:xfrm rot="17388897">
            <a:off x="6037298" y="3231617"/>
            <a:ext cx="699230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Begonias</a:t>
            </a:r>
          </a:p>
        </p:txBody>
      </p:sp>
      <p:sp>
        <p:nvSpPr>
          <p:cNvPr id="17" name="TextBox 16"/>
          <p:cNvSpPr txBox="1"/>
          <p:nvPr/>
        </p:nvSpPr>
        <p:spPr>
          <a:xfrm rot="17388897">
            <a:off x="4752950" y="2987786"/>
            <a:ext cx="579005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Mejia</a:t>
            </a:r>
          </a:p>
        </p:txBody>
      </p:sp>
      <p:sp>
        <p:nvSpPr>
          <p:cNvPr id="18" name="TextBox 17"/>
          <p:cNvSpPr txBox="1"/>
          <p:nvPr/>
        </p:nvSpPr>
        <p:spPr>
          <a:xfrm rot="17388897">
            <a:off x="1038868" y="2182403"/>
            <a:ext cx="1673984" cy="302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64" dirty="0">
                <a:solidFill>
                  <a:schemeClr val="bg1">
                    <a:lumMod val="95000"/>
                  </a:schemeClr>
                </a:solidFill>
              </a:rPr>
              <a:t>Av. 16 de septiembre</a:t>
            </a:r>
            <a:endParaRPr lang="en-US" sz="136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7802516">
            <a:off x="5056549" y="3581165"/>
            <a:ext cx="728084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Acequia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Madre</a:t>
            </a:r>
          </a:p>
        </p:txBody>
      </p:sp>
      <p:sp>
        <p:nvSpPr>
          <p:cNvPr id="20" name="TextBox 19"/>
          <p:cNvSpPr txBox="1"/>
          <p:nvPr/>
        </p:nvSpPr>
        <p:spPr>
          <a:xfrm rot="1181010">
            <a:off x="3294179" y="2947427"/>
            <a:ext cx="668773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Otumba</a:t>
            </a:r>
            <a:endParaRPr lang="en-US" sz="68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783370">
            <a:off x="6547464" y="4929471"/>
            <a:ext cx="874727" cy="302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4" dirty="0">
                <a:solidFill>
                  <a:schemeClr val="bg1">
                    <a:lumMod val="95000"/>
                  </a:schemeClr>
                </a:solidFill>
              </a:rPr>
              <a:t>Av. </a:t>
            </a:r>
            <a:r>
              <a:rPr lang="en-US" sz="1364" dirty="0" err="1">
                <a:solidFill>
                  <a:schemeClr val="bg1">
                    <a:lumMod val="95000"/>
                  </a:schemeClr>
                </a:solidFill>
              </a:rPr>
              <a:t>Ju</a:t>
            </a:r>
            <a:r>
              <a:rPr lang="es-MX" sz="1364" dirty="0" err="1">
                <a:solidFill>
                  <a:schemeClr val="bg1">
                    <a:lumMod val="95000"/>
                  </a:schemeClr>
                </a:solidFill>
              </a:rPr>
              <a:t>árez</a:t>
            </a:r>
            <a:endParaRPr lang="en-US" sz="136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783370">
            <a:off x="8443898" y="4382893"/>
            <a:ext cx="1140056" cy="302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82" dirty="0">
                <a:solidFill>
                  <a:schemeClr val="bg1">
                    <a:lumMod val="95000"/>
                  </a:schemeClr>
                </a:solidFill>
              </a:rPr>
              <a:t>PUENTE </a:t>
            </a:r>
          </a:p>
          <a:p>
            <a:r>
              <a:rPr lang="es-MX" sz="682" dirty="0">
                <a:solidFill>
                  <a:schemeClr val="bg1">
                    <a:lumMod val="95000"/>
                  </a:schemeClr>
                </a:solidFill>
              </a:rPr>
              <a:t>INTERNACIONAL SANTA FE</a:t>
            </a:r>
            <a:endParaRPr lang="en-US" sz="68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7786" y="4091379"/>
            <a:ext cx="808235" cy="302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82" dirty="0"/>
              <a:t>Gimnasio </a:t>
            </a:r>
          </a:p>
          <a:p>
            <a:r>
              <a:rPr lang="es-MX" sz="682" dirty="0" err="1"/>
              <a:t>Josue</a:t>
            </a:r>
            <a:r>
              <a:rPr lang="es-MX" sz="682" dirty="0"/>
              <a:t> Neri Santos</a:t>
            </a:r>
            <a:endParaRPr lang="en-US" sz="682" dirty="0"/>
          </a:p>
        </p:txBody>
      </p:sp>
      <p:sp>
        <p:nvSpPr>
          <p:cNvPr id="24" name="TextBox 23"/>
          <p:cNvSpPr txBox="1"/>
          <p:nvPr/>
        </p:nvSpPr>
        <p:spPr>
          <a:xfrm rot="17388897">
            <a:off x="3918687" y="2999255"/>
            <a:ext cx="769763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Samaniego</a:t>
            </a:r>
            <a:endParaRPr lang="en-US" sz="68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7156807">
            <a:off x="3856536" y="5178643"/>
            <a:ext cx="928459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82" dirty="0">
                <a:solidFill>
                  <a:schemeClr val="bg1"/>
                </a:solidFill>
              </a:rPr>
              <a:t>Calle </a:t>
            </a:r>
            <a:r>
              <a:rPr lang="es-MX" sz="682" dirty="0" err="1">
                <a:solidFill>
                  <a:schemeClr val="bg1"/>
                </a:solidFill>
              </a:rPr>
              <a:t>Maria</a:t>
            </a:r>
            <a:r>
              <a:rPr lang="es-MX" sz="682" dirty="0">
                <a:solidFill>
                  <a:schemeClr val="bg1"/>
                </a:solidFill>
              </a:rPr>
              <a:t> Martínez</a:t>
            </a:r>
            <a:endParaRPr lang="en-US" sz="682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0909" y="3896591"/>
            <a:ext cx="606256" cy="302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82" dirty="0"/>
              <a:t>Edificio </a:t>
            </a:r>
          </a:p>
          <a:p>
            <a:r>
              <a:rPr lang="es-MX" sz="682" dirty="0"/>
              <a:t>“LA FIESTA”</a:t>
            </a:r>
            <a:endParaRPr lang="en-US" sz="682" dirty="0"/>
          </a:p>
        </p:txBody>
      </p:sp>
      <p:sp>
        <p:nvSpPr>
          <p:cNvPr id="27" name="TextBox 26"/>
          <p:cNvSpPr txBox="1"/>
          <p:nvPr/>
        </p:nvSpPr>
        <p:spPr>
          <a:xfrm rot="17388897">
            <a:off x="8283280" y="2916482"/>
            <a:ext cx="736099" cy="19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" dirty="0" err="1">
                <a:solidFill>
                  <a:schemeClr val="bg1">
                    <a:lumMod val="95000"/>
                  </a:schemeClr>
                </a:solidFill>
              </a:rPr>
              <a:t>Calle</a:t>
            </a:r>
            <a:r>
              <a:rPr lang="en-US" sz="682" dirty="0">
                <a:solidFill>
                  <a:schemeClr val="bg1">
                    <a:lumMod val="95000"/>
                  </a:schemeClr>
                </a:solidFill>
              </a:rPr>
              <a:t> Gardenias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939636" y="2067071"/>
            <a:ext cx="675409" cy="1102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220124" y="4987636"/>
            <a:ext cx="655735" cy="7284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386913" y="4838496"/>
            <a:ext cx="464767" cy="928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651329" y="2123642"/>
            <a:ext cx="406081" cy="15765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/>
          <a:stretch/>
        </p:blipFill>
        <p:spPr>
          <a:xfrm>
            <a:off x="3965864" y="5507182"/>
            <a:ext cx="1454727" cy="10429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37" y="1246909"/>
            <a:ext cx="1558636" cy="8767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/>
        </p:blipFill>
        <p:spPr>
          <a:xfrm>
            <a:off x="5368636" y="1246909"/>
            <a:ext cx="1533415" cy="883227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 flipV="1">
            <a:off x="3134591" y="3844636"/>
            <a:ext cx="883227" cy="1610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563091" y="2130136"/>
            <a:ext cx="1610591" cy="14027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030682" y="2182091"/>
            <a:ext cx="2545773" cy="1558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Content Placeholder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2" b="21933"/>
          <a:stretch/>
        </p:blipFill>
        <p:spPr>
          <a:xfrm>
            <a:off x="7110171" y="1196616"/>
            <a:ext cx="2410160" cy="1016868"/>
          </a:xfrm>
          <a:prstGeom prst="rect">
            <a:avLst/>
          </a:prstGeom>
        </p:spPr>
      </p:pic>
      <p:pic>
        <p:nvPicPr>
          <p:cNvPr id="38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39" y="1233857"/>
            <a:ext cx="1539534" cy="86598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205808" y="4080887"/>
            <a:ext cx="745717" cy="176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5" dirty="0"/>
              <a:t>ESTACIONAMIENTO</a:t>
            </a:r>
            <a:endParaRPr lang="en-US" sz="545" dirty="0"/>
          </a:p>
        </p:txBody>
      </p:sp>
      <p:sp>
        <p:nvSpPr>
          <p:cNvPr id="43" name="TextBox 42"/>
          <p:cNvSpPr txBox="1"/>
          <p:nvPr/>
        </p:nvSpPr>
        <p:spPr>
          <a:xfrm>
            <a:off x="3483092" y="3700191"/>
            <a:ext cx="349776" cy="176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5" dirty="0"/>
              <a:t>CINES</a:t>
            </a:r>
            <a:endParaRPr lang="en-US" sz="545" dirty="0"/>
          </a:p>
        </p:txBody>
      </p:sp>
      <p:sp>
        <p:nvSpPr>
          <p:cNvPr id="44" name="TextBox 43"/>
          <p:cNvSpPr txBox="1"/>
          <p:nvPr/>
        </p:nvSpPr>
        <p:spPr>
          <a:xfrm>
            <a:off x="1710713" y="3251118"/>
            <a:ext cx="388248" cy="176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5" dirty="0"/>
              <a:t>SMART</a:t>
            </a:r>
            <a:endParaRPr lang="en-US" sz="545" dirty="0"/>
          </a:p>
        </p:txBody>
      </p:sp>
      <p:sp>
        <p:nvSpPr>
          <p:cNvPr id="28" name="Freeform 27"/>
          <p:cNvSpPr/>
          <p:nvPr/>
        </p:nvSpPr>
        <p:spPr>
          <a:xfrm>
            <a:off x="8616349" y="4602952"/>
            <a:ext cx="603557" cy="789267"/>
          </a:xfrm>
          <a:custGeom>
            <a:avLst/>
            <a:gdLst>
              <a:gd name="connsiteX0" fmla="*/ 797668 w 885217"/>
              <a:gd name="connsiteY0" fmla="*/ 0 h 1157591"/>
              <a:gd name="connsiteX1" fmla="*/ 0 w 885217"/>
              <a:gd name="connsiteY1" fmla="*/ 194553 h 1157591"/>
              <a:gd name="connsiteX2" fmla="*/ 58366 w 885217"/>
              <a:gd name="connsiteY2" fmla="*/ 1157591 h 1157591"/>
              <a:gd name="connsiteX3" fmla="*/ 826851 w 885217"/>
              <a:gd name="connsiteY3" fmla="*/ 749030 h 1157591"/>
              <a:gd name="connsiteX4" fmla="*/ 875489 w 885217"/>
              <a:gd name="connsiteY4" fmla="*/ 651753 h 1157591"/>
              <a:gd name="connsiteX5" fmla="*/ 885217 w 885217"/>
              <a:gd name="connsiteY5" fmla="*/ 622570 h 1157591"/>
              <a:gd name="connsiteX6" fmla="*/ 856034 w 885217"/>
              <a:gd name="connsiteY6" fmla="*/ 38910 h 11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217" h="1157591">
                <a:moveTo>
                  <a:pt x="797668" y="0"/>
                </a:moveTo>
                <a:lnTo>
                  <a:pt x="0" y="194553"/>
                </a:lnTo>
                <a:lnTo>
                  <a:pt x="58366" y="1157591"/>
                </a:lnTo>
                <a:lnTo>
                  <a:pt x="826851" y="749030"/>
                </a:lnTo>
                <a:cubicBezTo>
                  <a:pt x="843064" y="716604"/>
                  <a:pt x="860297" y="684669"/>
                  <a:pt x="875489" y="651753"/>
                </a:cubicBezTo>
                <a:cubicBezTo>
                  <a:pt x="879786" y="642443"/>
                  <a:pt x="885217" y="622570"/>
                  <a:pt x="885217" y="622570"/>
                </a:cubicBezTo>
                <a:lnTo>
                  <a:pt x="856034" y="3891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2" name="Oval 1"/>
          <p:cNvSpPr/>
          <p:nvPr/>
        </p:nvSpPr>
        <p:spPr>
          <a:xfrm>
            <a:off x="5628410" y="4572000"/>
            <a:ext cx="85150" cy="103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27"/>
          </a:p>
        </p:txBody>
      </p:sp>
      <p:sp>
        <p:nvSpPr>
          <p:cNvPr id="45" name="TextBox 44"/>
          <p:cNvSpPr txBox="1"/>
          <p:nvPr/>
        </p:nvSpPr>
        <p:spPr>
          <a:xfrm>
            <a:off x="4543163" y="433565"/>
            <a:ext cx="2622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Planta de Conjunto</a:t>
            </a:r>
            <a:endParaRPr lang="es-MX" sz="24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9719733" y="1896533"/>
            <a:ext cx="660400" cy="4004734"/>
          </a:xfrm>
          <a:custGeom>
            <a:avLst/>
            <a:gdLst>
              <a:gd name="connsiteX0" fmla="*/ 0 w 660400"/>
              <a:gd name="connsiteY0" fmla="*/ 4004734 h 4004734"/>
              <a:gd name="connsiteX1" fmla="*/ 8467 w 660400"/>
              <a:gd name="connsiteY1" fmla="*/ 2074334 h 4004734"/>
              <a:gd name="connsiteX2" fmla="*/ 33867 w 660400"/>
              <a:gd name="connsiteY2" fmla="*/ 1515534 h 4004734"/>
              <a:gd name="connsiteX3" fmla="*/ 84667 w 660400"/>
              <a:gd name="connsiteY3" fmla="*/ 1117600 h 4004734"/>
              <a:gd name="connsiteX4" fmla="*/ 237067 w 660400"/>
              <a:gd name="connsiteY4" fmla="*/ 567267 h 4004734"/>
              <a:gd name="connsiteX5" fmla="*/ 389467 w 660400"/>
              <a:gd name="connsiteY5" fmla="*/ 186267 h 4004734"/>
              <a:gd name="connsiteX6" fmla="*/ 508000 w 660400"/>
              <a:gd name="connsiteY6" fmla="*/ 16934 h 4004734"/>
              <a:gd name="connsiteX7" fmla="*/ 660400 w 660400"/>
              <a:gd name="connsiteY7" fmla="*/ 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00" h="4004734">
                <a:moveTo>
                  <a:pt x="0" y="4004734"/>
                </a:moveTo>
                <a:cubicBezTo>
                  <a:pt x="2822" y="3361267"/>
                  <a:pt x="5645" y="2717801"/>
                  <a:pt x="8467" y="2074334"/>
                </a:cubicBezTo>
                <a:lnTo>
                  <a:pt x="33867" y="1515534"/>
                </a:lnTo>
                <a:lnTo>
                  <a:pt x="84667" y="1117600"/>
                </a:lnTo>
                <a:lnTo>
                  <a:pt x="237067" y="567267"/>
                </a:lnTo>
                <a:lnTo>
                  <a:pt x="389467" y="186267"/>
                </a:lnTo>
                <a:lnTo>
                  <a:pt x="508000" y="16934"/>
                </a:lnTo>
                <a:lnTo>
                  <a:pt x="6604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reeform 5"/>
          <p:cNvSpPr/>
          <p:nvPr/>
        </p:nvSpPr>
        <p:spPr>
          <a:xfrm>
            <a:off x="7907867" y="1896533"/>
            <a:ext cx="2590800" cy="2362200"/>
          </a:xfrm>
          <a:custGeom>
            <a:avLst/>
            <a:gdLst>
              <a:gd name="connsiteX0" fmla="*/ 2480733 w 2590800"/>
              <a:gd name="connsiteY0" fmla="*/ 0 h 2362200"/>
              <a:gd name="connsiteX1" fmla="*/ 2573866 w 2590800"/>
              <a:gd name="connsiteY1" fmla="*/ 76200 h 2362200"/>
              <a:gd name="connsiteX2" fmla="*/ 2590800 w 2590800"/>
              <a:gd name="connsiteY2" fmla="*/ 262467 h 2362200"/>
              <a:gd name="connsiteX3" fmla="*/ 2319866 w 2590800"/>
              <a:gd name="connsiteY3" fmla="*/ 778934 h 2362200"/>
              <a:gd name="connsiteX4" fmla="*/ 2108200 w 2590800"/>
              <a:gd name="connsiteY4" fmla="*/ 1464734 h 2362200"/>
              <a:gd name="connsiteX5" fmla="*/ 2023533 w 2590800"/>
              <a:gd name="connsiteY5" fmla="*/ 1642534 h 2362200"/>
              <a:gd name="connsiteX6" fmla="*/ 1888066 w 2590800"/>
              <a:gd name="connsiteY6" fmla="*/ 1803400 h 2362200"/>
              <a:gd name="connsiteX7" fmla="*/ 1481666 w 2590800"/>
              <a:gd name="connsiteY7" fmla="*/ 2192867 h 2362200"/>
              <a:gd name="connsiteX8" fmla="*/ 1210733 w 2590800"/>
              <a:gd name="connsiteY8" fmla="*/ 2319867 h 2362200"/>
              <a:gd name="connsiteX9" fmla="*/ 982133 w 2590800"/>
              <a:gd name="connsiteY9" fmla="*/ 2362200 h 2362200"/>
              <a:gd name="connsiteX10" fmla="*/ 626533 w 2590800"/>
              <a:gd name="connsiteY10" fmla="*/ 2302934 h 2362200"/>
              <a:gd name="connsiteX11" fmla="*/ 347133 w 2590800"/>
              <a:gd name="connsiteY11" fmla="*/ 2311400 h 2362200"/>
              <a:gd name="connsiteX12" fmla="*/ 0 w 2590800"/>
              <a:gd name="connsiteY12" fmla="*/ 2353734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0800" h="2362200">
                <a:moveTo>
                  <a:pt x="2480733" y="0"/>
                </a:moveTo>
                <a:lnTo>
                  <a:pt x="2573866" y="76200"/>
                </a:lnTo>
                <a:lnTo>
                  <a:pt x="2590800" y="262467"/>
                </a:lnTo>
                <a:lnTo>
                  <a:pt x="2319866" y="778934"/>
                </a:lnTo>
                <a:lnTo>
                  <a:pt x="2108200" y="1464734"/>
                </a:lnTo>
                <a:lnTo>
                  <a:pt x="2023533" y="1642534"/>
                </a:lnTo>
                <a:lnTo>
                  <a:pt x="1888066" y="1803400"/>
                </a:lnTo>
                <a:lnTo>
                  <a:pt x="1481666" y="2192867"/>
                </a:lnTo>
                <a:lnTo>
                  <a:pt x="1210733" y="2319867"/>
                </a:lnTo>
                <a:lnTo>
                  <a:pt x="982133" y="2362200"/>
                </a:lnTo>
                <a:lnTo>
                  <a:pt x="626533" y="2302934"/>
                </a:lnTo>
                <a:lnTo>
                  <a:pt x="347133" y="2311400"/>
                </a:lnTo>
                <a:lnTo>
                  <a:pt x="0" y="2353734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4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8380" y="933604"/>
            <a:ext cx="348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Composición del proyecto</a:t>
            </a:r>
            <a:endParaRPr lang="es-MX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16" y="1494864"/>
            <a:ext cx="5413800" cy="4029636"/>
          </a:xfrm>
          <a:prstGeom prst="rect">
            <a:avLst/>
          </a:prstGeom>
        </p:spPr>
      </p:pic>
      <p:pic>
        <p:nvPicPr>
          <p:cNvPr id="7" name="Picture 2" descr="E:\01 PROYECTOS IMIP-DUYE RESUMEN\2014\2014\COMPARTIDO DUYE 2014\centro\IMAGENES AGOSTO CENTRO\01_CIAA_Reserva_nort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494864"/>
            <a:ext cx="5090725" cy="2470499"/>
          </a:xfrm>
          <a:prstGeom prst="rect">
            <a:avLst/>
          </a:prstGeom>
          <a:noFill/>
        </p:spPr>
      </p:pic>
      <p:pic>
        <p:nvPicPr>
          <p:cNvPr id="9" name="Picture 8" descr="E:\01 PROYECTOS IMIP-DUYE RESUMEN\2014\2014\COMPARTIDO DUYE 2014\centro\IMAGENES AGOSTO CENTRO\02_CIAA_Reserva_nort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49" y="4153183"/>
            <a:ext cx="5090725" cy="247049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371283">
            <a:off x="908025" y="3274675"/>
            <a:ext cx="1003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Norzagaray</a:t>
            </a:r>
            <a:endParaRPr lang="es-MX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76174" y="3134101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Salida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Gaza</a:t>
            </a:r>
            <a:endParaRPr lang="es-MX" sz="1400" dirty="0"/>
          </a:p>
        </p:txBody>
      </p:sp>
      <p:sp>
        <p:nvSpPr>
          <p:cNvPr id="13" name="TextBox 12"/>
          <p:cNvSpPr txBox="1"/>
          <p:nvPr/>
        </p:nvSpPr>
        <p:spPr>
          <a:xfrm rot="4022375">
            <a:off x="8784600" y="4614319"/>
            <a:ext cx="801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Mariscal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310518">
            <a:off x="10829332" y="3481745"/>
            <a:ext cx="642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Juárez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3052201">
            <a:off x="9584121" y="3241822"/>
            <a:ext cx="539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Gaza</a:t>
            </a:r>
            <a:endParaRPr lang="es-MX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1032015"/>
            <a:ext cx="6848475" cy="5346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5555" y="565444"/>
            <a:ext cx="348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Composición del proyecto</a:t>
            </a:r>
            <a:endParaRPr lang="es-MX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434319">
            <a:off x="7400145" y="4812914"/>
            <a:ext cx="1003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Norzagaray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995478">
            <a:off x="4817949" y="4812914"/>
            <a:ext cx="589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GAZA</a:t>
            </a:r>
            <a:endParaRPr lang="es-MX" sz="14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804278" y="4129548"/>
            <a:ext cx="202799" cy="50882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1057569">
            <a:off x="3248686" y="2524460"/>
            <a:ext cx="1292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Paso del Norte </a:t>
            </a:r>
            <a:endParaRPr lang="es-MX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5321" y="-981637"/>
            <a:ext cx="5941358" cy="9182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5795" y="369372"/>
            <a:ext cx="2900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Proyecto  geométrico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9184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2872" y="-1346841"/>
            <a:ext cx="6335805" cy="979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1747" y="381105"/>
            <a:ext cx="3908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Proyecto  de señalización vial</a:t>
            </a:r>
            <a:endParaRPr lang="es-MX" sz="2400" b="1" dirty="0"/>
          </a:p>
        </p:txBody>
      </p:sp>
      <p:sp>
        <p:nvSpPr>
          <p:cNvPr id="3" name="Freeform 2"/>
          <p:cNvSpPr/>
          <p:nvPr/>
        </p:nvSpPr>
        <p:spPr>
          <a:xfrm>
            <a:off x="3178277" y="1032387"/>
            <a:ext cx="1858297" cy="1297858"/>
          </a:xfrm>
          <a:custGeom>
            <a:avLst/>
            <a:gdLst>
              <a:gd name="connsiteX0" fmla="*/ 1858297 w 1858297"/>
              <a:gd name="connsiteY0" fmla="*/ 1297858 h 1297858"/>
              <a:gd name="connsiteX1" fmla="*/ 803788 w 1858297"/>
              <a:gd name="connsiteY1" fmla="*/ 907026 h 1297858"/>
              <a:gd name="connsiteX2" fmla="*/ 228600 w 1858297"/>
              <a:gd name="connsiteY2" fmla="*/ 582561 h 1297858"/>
              <a:gd name="connsiteX3" fmla="*/ 58994 w 1858297"/>
              <a:gd name="connsiteY3" fmla="*/ 427703 h 1297858"/>
              <a:gd name="connsiteX4" fmla="*/ 0 w 1858297"/>
              <a:gd name="connsiteY4" fmla="*/ 258097 h 1297858"/>
              <a:gd name="connsiteX5" fmla="*/ 95865 w 1858297"/>
              <a:gd name="connsiteY5" fmla="*/ 0 h 12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8297" h="1297858">
                <a:moveTo>
                  <a:pt x="1858297" y="1297858"/>
                </a:moveTo>
                <a:lnTo>
                  <a:pt x="803788" y="907026"/>
                </a:lnTo>
                <a:lnTo>
                  <a:pt x="228600" y="582561"/>
                </a:lnTo>
                <a:lnTo>
                  <a:pt x="58994" y="427703"/>
                </a:lnTo>
                <a:lnTo>
                  <a:pt x="0" y="258097"/>
                </a:lnTo>
                <a:lnTo>
                  <a:pt x="95865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s-MX" dirty="0"/>
          </a:p>
        </p:txBody>
      </p:sp>
      <p:sp>
        <p:nvSpPr>
          <p:cNvPr id="6" name="Freeform 5"/>
          <p:cNvSpPr/>
          <p:nvPr/>
        </p:nvSpPr>
        <p:spPr>
          <a:xfrm>
            <a:off x="3274142" y="914400"/>
            <a:ext cx="5538019" cy="5235677"/>
          </a:xfrm>
          <a:custGeom>
            <a:avLst/>
            <a:gdLst>
              <a:gd name="connsiteX0" fmla="*/ 0 w 5538019"/>
              <a:gd name="connsiteY0" fmla="*/ 95865 h 5235677"/>
              <a:gd name="connsiteX1" fmla="*/ 265471 w 5538019"/>
              <a:gd name="connsiteY1" fmla="*/ 0 h 5235677"/>
              <a:gd name="connsiteX2" fmla="*/ 575187 w 5538019"/>
              <a:gd name="connsiteY2" fmla="*/ 73742 h 5235677"/>
              <a:gd name="connsiteX3" fmla="*/ 1128252 w 5538019"/>
              <a:gd name="connsiteY3" fmla="*/ 339213 h 5235677"/>
              <a:gd name="connsiteX4" fmla="*/ 1968910 w 5538019"/>
              <a:gd name="connsiteY4" fmla="*/ 700548 h 5235677"/>
              <a:gd name="connsiteX5" fmla="*/ 3001297 w 5538019"/>
              <a:gd name="connsiteY5" fmla="*/ 1010265 h 5235677"/>
              <a:gd name="connsiteX6" fmla="*/ 3598606 w 5538019"/>
              <a:gd name="connsiteY6" fmla="*/ 1209368 h 5235677"/>
              <a:gd name="connsiteX7" fmla="*/ 3893574 w 5538019"/>
              <a:gd name="connsiteY7" fmla="*/ 1393723 h 5235677"/>
              <a:gd name="connsiteX8" fmla="*/ 4232787 w 5538019"/>
              <a:gd name="connsiteY8" fmla="*/ 1696065 h 5235677"/>
              <a:gd name="connsiteX9" fmla="*/ 4999703 w 5538019"/>
              <a:gd name="connsiteY9" fmla="*/ 2492477 h 5235677"/>
              <a:gd name="connsiteX10" fmla="*/ 5346290 w 5538019"/>
              <a:gd name="connsiteY10" fmla="*/ 2964426 h 5235677"/>
              <a:gd name="connsiteX11" fmla="*/ 5538019 w 5538019"/>
              <a:gd name="connsiteY11" fmla="*/ 3510116 h 5235677"/>
              <a:gd name="connsiteX12" fmla="*/ 5538019 w 5538019"/>
              <a:gd name="connsiteY12" fmla="*/ 3900948 h 5235677"/>
              <a:gd name="connsiteX13" fmla="*/ 5383161 w 5538019"/>
              <a:gd name="connsiteY13" fmla="*/ 4262284 h 5235677"/>
              <a:gd name="connsiteX14" fmla="*/ 5331542 w 5538019"/>
              <a:gd name="connsiteY14" fmla="*/ 4697361 h 5235677"/>
              <a:gd name="connsiteX15" fmla="*/ 5405284 w 5538019"/>
              <a:gd name="connsiteY15" fmla="*/ 5235677 h 52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8019" h="5235677">
                <a:moveTo>
                  <a:pt x="0" y="95865"/>
                </a:moveTo>
                <a:lnTo>
                  <a:pt x="265471" y="0"/>
                </a:lnTo>
                <a:lnTo>
                  <a:pt x="575187" y="73742"/>
                </a:lnTo>
                <a:lnTo>
                  <a:pt x="1128252" y="339213"/>
                </a:lnTo>
                <a:lnTo>
                  <a:pt x="1968910" y="700548"/>
                </a:lnTo>
                <a:lnTo>
                  <a:pt x="3001297" y="1010265"/>
                </a:lnTo>
                <a:lnTo>
                  <a:pt x="3598606" y="1209368"/>
                </a:lnTo>
                <a:lnTo>
                  <a:pt x="3893574" y="1393723"/>
                </a:lnTo>
                <a:lnTo>
                  <a:pt x="4232787" y="1696065"/>
                </a:lnTo>
                <a:lnTo>
                  <a:pt x="4999703" y="2492477"/>
                </a:lnTo>
                <a:lnTo>
                  <a:pt x="5346290" y="2964426"/>
                </a:lnTo>
                <a:lnTo>
                  <a:pt x="5538019" y="3510116"/>
                </a:lnTo>
                <a:lnTo>
                  <a:pt x="5538019" y="3900948"/>
                </a:lnTo>
                <a:lnTo>
                  <a:pt x="5383161" y="4262284"/>
                </a:lnTo>
                <a:lnTo>
                  <a:pt x="5331542" y="4697361"/>
                </a:lnTo>
                <a:lnTo>
                  <a:pt x="5405284" y="5235677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31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92951" y="548292"/>
            <a:ext cx="598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Plano constructivo, armado de losa tramo 1-2</a:t>
            </a:r>
            <a:endParaRPr lang="es-MX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3676" y="-541297"/>
            <a:ext cx="5722292" cy="88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92951" y="548292"/>
            <a:ext cx="572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Plano constructivo, detalle de viga claro 1-2</a:t>
            </a:r>
            <a:endParaRPr lang="es-MX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636" y="266806"/>
            <a:ext cx="1556782" cy="666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50" t="61182" r="72664" b="26688"/>
          <a:stretch/>
        </p:blipFill>
        <p:spPr>
          <a:xfrm>
            <a:off x="428625" y="221213"/>
            <a:ext cx="981075" cy="1137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4798" y="-536024"/>
            <a:ext cx="5602380" cy="86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Nicolas Lopez Duarte</dc:creator>
  <cp:lastModifiedBy>Alberto Nicolas Lopez Duarte</cp:lastModifiedBy>
  <cp:revision>1</cp:revision>
  <dcterms:created xsi:type="dcterms:W3CDTF">2016-06-10T19:06:52Z</dcterms:created>
  <dcterms:modified xsi:type="dcterms:W3CDTF">2016-06-10T19:07:17Z</dcterms:modified>
</cp:coreProperties>
</file>